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1553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2022-10-04T01:02:53Z</dcterms:modified>
  <cp:revision>16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